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22"/>
  </p:notesMasterIdLst>
  <p:handoutMasterIdLst>
    <p:handoutMasterId r:id="rId23"/>
  </p:handoutMasterIdLst>
  <p:sldIdLst>
    <p:sldId id="350" r:id="rId2"/>
    <p:sldId id="322" r:id="rId3"/>
    <p:sldId id="357" r:id="rId4"/>
    <p:sldId id="351" r:id="rId5"/>
    <p:sldId id="352" r:id="rId6"/>
    <p:sldId id="353" r:id="rId7"/>
    <p:sldId id="354" r:id="rId8"/>
    <p:sldId id="355" r:id="rId9"/>
    <p:sldId id="356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0929"/>
  </p:normalViewPr>
  <p:slideViewPr>
    <p:cSldViewPr>
      <p:cViewPr varScale="1">
        <p:scale>
          <a:sx n="71" d="100"/>
          <a:sy n="71" d="100"/>
        </p:scale>
        <p:origin x="65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anose="02020603050405020304" pitchFamily="18" charset="0"/>
              </a:defRPr>
            </a:lvl1pPr>
          </a:lstStyle>
          <a:p>
            <a:fld id="{31BAA55C-C3B4-44F0-9A78-EA53B010499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61ADA5A6-D3A6-460F-834F-E8E8F52E44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95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261032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06958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2645680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0648670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043180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684366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85E-4506-498F-B2BA-1350D788D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145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EF41-4483-4C43-A8C8-B4C1D085243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039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C3E6-A755-4091-AA75-A4776DBD7BB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1163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3357-75F0-4294-88A5-376FD58024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49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55CB-ADF7-439F-B64F-9994C73C2FC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1675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39CB-3C34-425B-B7BA-9A51231A48A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54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993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2D35-9A08-4A35-8DA2-FCE660AFC77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70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D419-EB21-4C9C-9C12-F9800D5E8B6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673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A0EF-6151-4486-B43C-D0C0391EFFB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665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Irvine, Kip R. Assembly Language for x86 Processors 6/e, 2010.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Box 12"/>
          <p:cNvSpPr txBox="1">
            <a:spLocks noChangeArrowheads="1"/>
          </p:cNvSpPr>
          <p:nvPr userDrawn="1"/>
        </p:nvSpPr>
        <p:spPr bwMode="auto">
          <a:xfrm>
            <a:off x="914400" y="5867400"/>
            <a:ext cx="2946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605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206638" y="1657350"/>
            <a:ext cx="7258050" cy="262890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Architecture &amp;</a:t>
            </a:r>
            <a:b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 Language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06638" y="4629151"/>
            <a:ext cx="6111888" cy="646065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altLang="en-US" sz="1800" dirty="0"/>
              <a:t>LAB 1 </a:t>
            </a:r>
          </a:p>
        </p:txBody>
      </p:sp>
    </p:spTree>
    <p:extLst>
      <p:ext uri="{BB962C8B-B14F-4D97-AF65-F5344CB8AC3E}">
        <p14:creationId xmlns:p14="http://schemas.microsoft.com/office/powerpoint/2010/main" val="1982037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475" y="1395412"/>
            <a:ext cx="61150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56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475" y="1395412"/>
            <a:ext cx="61150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79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475" y="1395412"/>
            <a:ext cx="61150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169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639" y="1219200"/>
            <a:ext cx="9144000" cy="487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297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475" y="1395412"/>
            <a:ext cx="61150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38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40" y="295730"/>
            <a:ext cx="9144000" cy="608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337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457200"/>
            <a:ext cx="9144000" cy="608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23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17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26209"/>
            <a:ext cx="9144000" cy="608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83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18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639" y="457200"/>
            <a:ext cx="9144000" cy="608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493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19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159" y="533400"/>
            <a:ext cx="9144000" cy="608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8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D8A0007-7AEB-4643-BE29-8B028CC356F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914400"/>
            <a:ext cx="9144000" cy="487323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20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399" y="326209"/>
            <a:ext cx="9144000" cy="608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53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D8A0007-7AEB-4643-BE29-8B028CC356F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962025"/>
            <a:ext cx="9629775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23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512" y="990600"/>
            <a:ext cx="93249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83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512" y="990600"/>
            <a:ext cx="93249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467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512" y="990600"/>
            <a:ext cx="93249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924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512" y="990600"/>
            <a:ext cx="93249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69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512" y="990600"/>
            <a:ext cx="93249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04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512" y="990600"/>
            <a:ext cx="93249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2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7787</TotalTime>
  <Words>24</Words>
  <Application>Microsoft Office PowerPoint</Application>
  <PresentationFormat>Widescreen</PresentationFormat>
  <Paragraphs>21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Prentice-Hall Publishing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subject>Data Transfers, Addressing, and Arithmetic</dc:subject>
  <dc:creator>Kip Irvine</dc:creator>
  <cp:lastModifiedBy>soft tech</cp:lastModifiedBy>
  <cp:revision>744</cp:revision>
  <cp:lastPrinted>1601-01-01T00:00:00Z</cp:lastPrinted>
  <dcterms:created xsi:type="dcterms:W3CDTF">2002-05-30T02:31:33Z</dcterms:created>
  <dcterms:modified xsi:type="dcterms:W3CDTF">2020-04-06T13:44:28Z</dcterms:modified>
</cp:coreProperties>
</file>